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ic Herzog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5F5F5F"/>
    <a:srgbClr val="FFFF66"/>
    <a:srgbClr val="FFCC00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27" autoAdjust="0"/>
  </p:normalViewPr>
  <p:slideViewPr>
    <p:cSldViewPr>
      <p:cViewPr varScale="1">
        <p:scale>
          <a:sx n="83" d="100"/>
          <a:sy n="83" d="100"/>
        </p:scale>
        <p:origin x="-1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6F553CD2-88FF-4503-9B40-DEF441074AF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87685342-B4E0-42B1-8DC8-81EC35BBB0D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5" name="Picture 11" descr="scifair_fro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-4763"/>
            <a:ext cx="9163050" cy="6867526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685800"/>
            <a:ext cx="6477000" cy="1752600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133600"/>
            <a:ext cx="6477000" cy="1981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400" i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E37CB6AE-BF6E-4C4C-96A7-DBDBC876D6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EC480-1A51-4535-BA39-DF3BF8315A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838200"/>
            <a:ext cx="22860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838200"/>
            <a:ext cx="67056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928F3-5D01-4ED3-A8D0-E3D19F0E52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2A2AF-0EEF-46F3-9857-4C94A67B8E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B2200-3791-4AA2-BF07-2400AD4B8E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667000"/>
            <a:ext cx="44196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2667000"/>
            <a:ext cx="44196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EF69E-FE53-4079-A308-9FA608E0C0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A3E66-BB89-4905-9618-61D8F682AF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13403-C638-4DE0-9455-9549372BC2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7A007B-CC64-4614-9CEC-E783AC1A92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45681-AF03-4F18-9952-C90FD542C2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DB5DF-022A-4800-BA92-C2B38B68CA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13" name="Picture 13" descr="scifair_INSID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9525" y="-4763"/>
            <a:ext cx="9163050" cy="6867526"/>
          </a:xfrm>
          <a:prstGeom prst="rect">
            <a:avLst/>
          </a:prstGeom>
          <a:noFill/>
        </p:spPr>
      </p:pic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67000"/>
            <a:ext cx="8991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F4639AF9-98E1-4468-912E-B619E2C1601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1114425" y="1609725"/>
            <a:ext cx="6934200" cy="19050"/>
          </a:xfrm>
          <a:prstGeom prst="rect">
            <a:avLst/>
          </a:prstGeom>
          <a:solidFill>
            <a:srgbClr val="80808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560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560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560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560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560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560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560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560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560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560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ctr" rtl="0" fontAlgn="base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ctr" rtl="0" fontAlgn="base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700">
          <a:solidFill>
            <a:schemeClr val="tx2"/>
          </a:solidFill>
          <a:latin typeface="+mn-lt"/>
        </a:defRPr>
      </a:lvl2pPr>
      <a:lvl3pPr marL="1143000" indent="-228600" algn="ctr" rtl="0" fontAlgn="base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600">
          <a:solidFill>
            <a:schemeClr val="tx2"/>
          </a:solidFill>
          <a:latin typeface="+mn-lt"/>
        </a:defRPr>
      </a:lvl3pPr>
      <a:lvl4pPr marL="1600200" indent="-228600" algn="ctr" rtl="0" fontAlgn="base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500">
          <a:solidFill>
            <a:schemeClr val="tx2"/>
          </a:solidFill>
          <a:latin typeface="+mn-lt"/>
        </a:defRPr>
      </a:lvl4pPr>
      <a:lvl5pPr marL="2057400" indent="-228600" algn="ctr" rtl="0" fontAlgn="base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838200"/>
            <a:ext cx="7924800" cy="1752600"/>
          </a:xfrm>
        </p:spPr>
        <p:txBody>
          <a:bodyPr/>
          <a:lstStyle/>
          <a:p>
            <a:r>
              <a:rPr lang="en-US" sz="3500"/>
              <a:t>My Own Lab Coat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209800"/>
            <a:ext cx="6477000" cy="1981200"/>
          </a:xfrm>
        </p:spPr>
        <p:txBody>
          <a:bodyPr/>
          <a:lstStyle/>
          <a:p>
            <a:r>
              <a:rPr lang="en-US" sz="1500"/>
              <a:t>A getting to know you activity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663575"/>
            <a:ext cx="9144000" cy="1298575"/>
          </a:xfrm>
        </p:spPr>
        <p:txBody>
          <a:bodyPr/>
          <a:lstStyle/>
          <a:p>
            <a:r>
              <a:rPr lang="en-US"/>
              <a:t>Prepare the Lab Coat 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2362200"/>
            <a:ext cx="8153400" cy="3657600"/>
          </a:xfrm>
        </p:spPr>
        <p:txBody>
          <a:bodyPr/>
          <a:lstStyle/>
          <a:p>
            <a:pPr algn="l">
              <a:buFont typeface="Wingdings" pitchFamily="2" charset="2"/>
              <a:buAutoNum type="arabicPeriod"/>
            </a:pPr>
            <a:r>
              <a:rPr lang="en-US"/>
              <a:t>Fold the edges so that the coat meets in the middle.</a:t>
            </a:r>
          </a:p>
          <a:p>
            <a:pPr algn="l">
              <a:buFont typeface="Wingdings" pitchFamily="2" charset="2"/>
              <a:buAutoNum type="arabicPeriod"/>
            </a:pPr>
            <a:r>
              <a:rPr lang="en-US"/>
              <a:t>Cut out the lab coat.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Inside the Lab Coat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305800" cy="3352800"/>
          </a:xfrm>
        </p:spPr>
        <p:txBody>
          <a:bodyPr/>
          <a:lstStyle/>
          <a:p>
            <a:pPr algn="l">
              <a:buFont typeface="Wingdings" pitchFamily="2" charset="2"/>
              <a:buAutoNum type="arabicPeriod"/>
            </a:pPr>
            <a:r>
              <a:rPr lang="en-US" sz="2800" dirty="0" smtClean="0"/>
              <a:t>What </a:t>
            </a:r>
            <a:r>
              <a:rPr lang="en-US" sz="2800" dirty="0" smtClean="0"/>
              <a:t>Science Fiction movie/</a:t>
            </a:r>
            <a:r>
              <a:rPr lang="en-US" sz="2800" dirty="0" err="1" smtClean="0"/>
              <a:t>tv</a:t>
            </a:r>
            <a:r>
              <a:rPr lang="en-US" sz="2800" dirty="0" smtClean="0"/>
              <a:t> character is </a:t>
            </a:r>
            <a:r>
              <a:rPr lang="en-US" sz="2800" dirty="0" smtClean="0"/>
              <a:t>most like you and why</a:t>
            </a:r>
            <a:r>
              <a:rPr lang="en-US" sz="2800" dirty="0" smtClean="0"/>
              <a:t>? (Answer in a complete sentence.)</a:t>
            </a:r>
            <a:endParaRPr lang="en-US" sz="2800" dirty="0" smtClean="0"/>
          </a:p>
          <a:p>
            <a:pPr algn="l">
              <a:buFont typeface="Wingdings" pitchFamily="2" charset="2"/>
              <a:buAutoNum type="arabicPeriod"/>
            </a:pPr>
            <a:r>
              <a:rPr lang="en-US" sz="2800" dirty="0" smtClean="0"/>
              <a:t>Finish this sentence: Science is….</a:t>
            </a:r>
          </a:p>
          <a:p>
            <a:pPr algn="l">
              <a:buFont typeface="Wingdings" pitchFamily="2" charset="2"/>
              <a:buAutoNum type="arabicPeriod"/>
            </a:pPr>
            <a:r>
              <a:rPr lang="en-US" sz="2800" dirty="0" smtClean="0"/>
              <a:t>What two experiments would you like to do? (Answer in question form.) </a:t>
            </a:r>
            <a:endParaRPr lang="en-US" sz="2800" dirty="0"/>
          </a:p>
          <a:p>
            <a:pPr algn="l">
              <a:buFont typeface="Wingdings" pitchFamily="2" charset="2"/>
              <a:buAutoNum type="arabicPeriod"/>
            </a:pPr>
            <a:r>
              <a:rPr lang="en-US" sz="2800" dirty="0" smtClean="0"/>
              <a:t>What two sciences you would like to learn about?</a:t>
            </a:r>
          </a:p>
          <a:p>
            <a:pPr algn="l">
              <a:buFont typeface="Wingdings" pitchFamily="2" charset="2"/>
              <a:buAutoNum type="arabicPeriod"/>
            </a:pPr>
            <a:r>
              <a:rPr lang="en-US" sz="2800" dirty="0" smtClean="0"/>
              <a:t>Using the Latin Prefixes &amp; Suffixes, make up three words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 algn="l">
              <a:buFont typeface="Wingdings" pitchFamily="2" charset="2"/>
              <a:buAutoNum type="arabicPeriod"/>
            </a:pPr>
            <a:r>
              <a:rPr lang="en-US" sz="2800" dirty="0" smtClean="0"/>
              <a:t>Write </a:t>
            </a:r>
            <a:r>
              <a:rPr lang="en-US" sz="2800" dirty="0"/>
              <a:t>a </a:t>
            </a:r>
            <a:r>
              <a:rPr lang="en-US" sz="2800" dirty="0" smtClean="0"/>
              <a:t>sentence </a:t>
            </a:r>
            <a:r>
              <a:rPr lang="en-US" sz="2800" dirty="0"/>
              <a:t>of </a:t>
            </a:r>
            <a:r>
              <a:rPr lang="en-US" sz="2800" dirty="0" smtClean="0"/>
              <a:t>your </a:t>
            </a:r>
            <a:r>
              <a:rPr lang="en-US" sz="2800" dirty="0"/>
              <a:t>10 most unique characteristics</a:t>
            </a:r>
            <a:r>
              <a:rPr lang="en-US" sz="2800" dirty="0" smtClean="0"/>
              <a:t>. I am…</a:t>
            </a:r>
            <a:endParaRPr lang="en-US" sz="2800" dirty="0"/>
          </a:p>
          <a:p>
            <a:pPr algn="l">
              <a:buFont typeface="Wingdings" pitchFamily="2" charset="2"/>
              <a:buNone/>
            </a:pPr>
            <a:endParaRPr lang="en-US" sz="28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Outside of the Lab Coat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609600" y="2133600"/>
            <a:ext cx="8001000" cy="4267200"/>
          </a:xfrm>
        </p:spPr>
        <p:txBody>
          <a:bodyPr/>
          <a:lstStyle/>
          <a:p>
            <a:pPr algn="l">
              <a:buFont typeface="Wingdings" pitchFamily="2" charset="2"/>
              <a:buAutoNum type="arabicPeriod"/>
            </a:pPr>
            <a:r>
              <a:rPr lang="en-US" sz="2400" dirty="0"/>
              <a:t>Let’s decorate your lab coat.</a:t>
            </a:r>
          </a:p>
          <a:p>
            <a:pPr marL="781050" lvl="1" indent="-323850" algn="l">
              <a:buFont typeface="Wingdings" pitchFamily="2" charset="2"/>
              <a:buAutoNum type="arabicPeriod"/>
            </a:pPr>
            <a:r>
              <a:rPr lang="en-US" sz="2500" dirty="0"/>
              <a:t>If you are a girl, color the pocket pink. </a:t>
            </a:r>
          </a:p>
          <a:p>
            <a:pPr marL="781050" lvl="1" indent="-323850" algn="l">
              <a:buFont typeface="Wingdings" pitchFamily="2" charset="2"/>
              <a:buAutoNum type="arabicPeriod"/>
            </a:pPr>
            <a:r>
              <a:rPr lang="en-US" sz="2500" dirty="0"/>
              <a:t>If you are a boy, color the pocket blue.</a:t>
            </a:r>
          </a:p>
          <a:p>
            <a:pPr marL="781050" lvl="1" indent="-323850" algn="l">
              <a:buFont typeface="Wingdings" pitchFamily="2" charset="2"/>
              <a:buAutoNum type="arabicPeriod"/>
            </a:pPr>
            <a:r>
              <a:rPr lang="en-US" sz="2500" dirty="0"/>
              <a:t>On the left hand side, write your name.</a:t>
            </a:r>
          </a:p>
          <a:p>
            <a:pPr marL="781050" lvl="1" indent="-323850" algn="l">
              <a:buFont typeface="Wingdings" pitchFamily="2" charset="2"/>
              <a:buAutoNum type="arabicPeriod"/>
            </a:pPr>
            <a:r>
              <a:rPr lang="en-US" sz="2500" dirty="0"/>
              <a:t>Draw a picture of you on the bottom right hand side.</a:t>
            </a:r>
          </a:p>
          <a:p>
            <a:pPr marL="781050" lvl="1" indent="-323850" algn="l">
              <a:buFont typeface="Wingdings" pitchFamily="2" charset="2"/>
              <a:buAutoNum type="arabicPeriod"/>
            </a:pPr>
            <a:r>
              <a:rPr lang="en-US" sz="2500" dirty="0"/>
              <a:t>Finally, color the coat in at least 3 complementary colors.</a:t>
            </a:r>
          </a:p>
          <a:p>
            <a:pPr marL="781050" lvl="1" indent="-323850" algn="l">
              <a:buFont typeface="Wingdings" pitchFamily="2" charset="2"/>
              <a:buAutoNum type="arabicPeriod"/>
            </a:pPr>
            <a:r>
              <a:rPr lang="en-US" sz="2500" dirty="0"/>
              <a:t>When you are finished, please raise your hand &amp; I will collect it.</a:t>
            </a:r>
          </a:p>
          <a:p>
            <a:pPr marL="781050" lvl="1" indent="-323850" algn="l">
              <a:buFont typeface="Wingdings" pitchFamily="2" charset="2"/>
              <a:buAutoNum type="arabicPeriod"/>
            </a:pPr>
            <a:endParaRPr lang="en-US" sz="25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ience Fair Project">
  <a:themeElements>
    <a:clrScheme name="Science Fair Project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Science Fair Project">
      <a:majorFont>
        <a:latin typeface="Verdan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charset="0"/>
          </a:defRPr>
        </a:defPPr>
      </a:lstStyle>
    </a:lnDef>
  </a:objectDefaults>
  <a:extraClrSchemeLst>
    <a:extraClrScheme>
      <a:clrScheme name="Science Fair Project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ience Fair Project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ience Fair Project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ience Fair Project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ience Fair Project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ience Fair Project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ience Fair Project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ience Fair Project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ience Fair Project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ience Fair Project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Settings\Owner\Application Data\Microsoft\Templates\Science Fair Project.pot</Template>
  <TotalTime>318</TotalTime>
  <Words>194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Science Fair Project</vt:lpstr>
      <vt:lpstr>My Own Lab Coat</vt:lpstr>
      <vt:lpstr>Prepare the Lab Coat </vt:lpstr>
      <vt:lpstr>Inside the Lab Coat</vt:lpstr>
      <vt:lpstr>Outside of the Lab Coat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Own Lab Coat</dc:title>
  <dc:creator>Geneva Baker</dc:creator>
  <cp:lastModifiedBy>Windows User</cp:lastModifiedBy>
  <cp:revision>11</cp:revision>
  <cp:lastPrinted>1601-01-01T00:00:00Z</cp:lastPrinted>
  <dcterms:created xsi:type="dcterms:W3CDTF">2010-08-09T02:53:42Z</dcterms:created>
  <dcterms:modified xsi:type="dcterms:W3CDTF">2012-08-10T14:46:10Z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TC010183731033</vt:lpwstr>
  </property>
</Properties>
</file>